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50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5/1/2019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9946406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Going Around</a:t>
                      </a:r>
                      <a:endParaRPr kumimoji="0" lang="en-US" sz="15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15 paper, 2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456478C-BDDA-47C1-B8FE-AEA022B175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522243"/>
            <a:ext cx="7025777" cy="464883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1831</TotalTime>
  <Words>65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206</cp:revision>
  <cp:lastPrinted>2016-01-15T21:54:08Z</cp:lastPrinted>
  <dcterms:created xsi:type="dcterms:W3CDTF">2002-08-21T12:11:08Z</dcterms:created>
  <dcterms:modified xsi:type="dcterms:W3CDTF">2019-05-01T19:17:10Z</dcterms:modified>
  <cp:category>Shooting</cp:category>
</cp:coreProperties>
</file>

<file path=docProps/thumbnail.jpeg>
</file>